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8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-2342" y="-82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4096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58430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9586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5727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0475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1234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3550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85952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47107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03425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0836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6CA5C-7AF8-49C4-9649-545D694114FA}" type="datetimeFigureOut">
              <a:rPr kumimoji="1" lang="ja-JP" altLang="en-US" smtClean="0"/>
              <a:pPr/>
              <a:t>2017/3/10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FDEFB-E1F9-49A7-9906-D6BBCE43909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2655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224488" y="2973276"/>
            <a:ext cx="6409024" cy="68238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224488" y="598095"/>
            <a:ext cx="6409025" cy="14304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605698" y="187591"/>
            <a:ext cx="16466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u="sng" dirty="0" smtClean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JMOOC</a:t>
            </a:r>
            <a:r>
              <a:rPr lang="ja-JP" altLang="en-US" sz="2000" b="1" u="sng" dirty="0" smtClean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講座</a:t>
            </a:r>
            <a:endParaRPr lang="ja-JP" altLang="en-US" sz="2000" b="1" u="sng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176058" y="1157152"/>
            <a:ext cx="4505885" cy="769441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4400" b="1" spc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安全学入門</a:t>
            </a:r>
            <a:endParaRPr lang="en-US" altLang="ja-JP" sz="4400" b="1" spc="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601416" y="725861"/>
            <a:ext cx="3655168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500" b="1" spc="3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安全の共通理念を学ぶ</a:t>
            </a:r>
            <a:endParaRPr lang="ja-JP" altLang="en-US" sz="2500" b="1" spc="3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24488" y="2051417"/>
            <a:ext cx="6409024" cy="92333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無料で学べるオンライン講座</a:t>
            </a:r>
          </a:p>
          <a:p>
            <a:pPr algn="ctr"/>
            <a:r>
              <a:rPr lang="en-US" altLang="ja-JP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日受講受付開始！</a:t>
            </a:r>
            <a:r>
              <a:rPr lang="en-US" altLang="ja-JP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b="1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日開講！</a:t>
            </a:r>
            <a:endParaRPr lang="en-US" altLang="ja-JP" b="1" spc="300" dirty="0" smtClean="0">
              <a:solidFill>
                <a:schemeClr val="accent4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b="1" u="sng" spc="300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受講を受付け中</a:t>
            </a:r>
            <a:endParaRPr lang="ja-JP" altLang="en-US" b="1" u="sng" spc="300" dirty="0">
              <a:solidFill>
                <a:schemeClr val="accent4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43567" y="3035483"/>
            <a:ext cx="640902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JMOOC(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日本オープンオンライン教育推進協議会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で公開される講座 「安全の共通理念を学ぶ　安全学入門」の受講受付けが開始されました。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は技術・人・組織・法制度が総合的に力を発揮することで初めて守られるものです。本講座では、安全の哲学、価値観、定義、目標、構造、責任、実現手段・プロセスの基本が理解できるようになります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0087" y="4078510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93488" y="4280863"/>
            <a:ext cx="59104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■「安全の共通理念を学ぶ　安全学入門」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PV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YouTube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へジャンプします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https://www.youtube.com/watch?v=GRNzguk5tc0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3488" y="4880674"/>
            <a:ext cx="60454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■受講申し込みはこちらから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Fisdom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(JMOOC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公認サイト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サイトへジャンプします）　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https://www.fisdom.org/F00000013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93488" y="6512423"/>
            <a:ext cx="6045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■JMOOC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とは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(JMOOC/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日本オープンオンライン教育推進協議会公式サイト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http://www.jmooc.jp/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93488" y="5696345"/>
            <a:ext cx="604549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■スケジュール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受講登録期間：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2017/3/1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2017/6/30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開講期間　　　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2017/4/1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2017/6/30 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839" y="7126439"/>
            <a:ext cx="2365453" cy="1932599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344557" y="9131370"/>
            <a:ext cx="6194424" cy="55399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講師</a:t>
            </a: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明治大学 名誉教授　向殿 政男 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むかいどの　まさお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3" name="図 2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5563" y="7107020"/>
            <a:ext cx="337185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3581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61258" y="713039"/>
            <a:ext cx="6357256" cy="61555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en-US" altLang="ja-JP" sz="8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第１週：安全の定義と判断基準、技術・人・組織の役割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・事故事例から学ぶ安全　－利用者は何に注意すれば良いか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・事故事例から学ぶ安全　－メーカーと消費者の責任と役割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・安全の定義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・リスクの意味、リスクゼロはない、受け入れ可能なリスクとは何か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・技術、人間、組織の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側面から安全を守る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・安全の判断基準とリスク低減の目標 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第２週：技術面から安全を守る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・リスクアセスメントのキーポイントと手順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・使用条件、予見可能な誤使用、危険源の特定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・リスクの見積りと評価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・大型自動回転ドアの死亡事故はなぜ起きたのか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・リスク低減の正しい順序とは、スリーステップメソッド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・誤操作を生じない、簡単に壊れない、機能が止まらない設計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・壊れても安全な設計、危険検出型と安全確認型の安全装置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第３週：人間面と組織面で安全を守り、安心を獲得する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・安全のための人間力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・組織・制度で安全を守る、法律・安全基準の役割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・安心のための制度、認証と認定、最低基準さえ守れば良いのか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・エレベータ事故の教訓：安全に対して果たすべき責任や役割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・企業の果たすべき役割と消費者が求めるもののギャップ 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第４週：安全文化、安全の未来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・福島第一原発事故を振り返る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・個人及び社会の安全文化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・企業・組織、国・規制側の安全文化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・都市交通の未来と安全の関わり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・安全技術の未来</a:t>
            </a: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・人と技術・システムの関わり、社会全体での安全作り  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61258" y="9371620"/>
            <a:ext cx="6357255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　多くの皆様の受講をお待ちしております　～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61258" y="7431473"/>
            <a:ext cx="6357255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85738" indent="-185738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前提知識　      　なし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想定学習時間　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－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時間程度（各週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時間が目安）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学習機関　      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週間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修了条件　      　コース全体の得点率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60%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以上、全ての確認テストの提出、　　　　　</a:t>
            </a:r>
          </a:p>
          <a:p>
            <a:pPr marL="185738" indent="-185738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             　最終レポートの提出、アンケートの提出　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反転授業　      　なし</a:t>
            </a:r>
          </a:p>
          <a:p>
            <a:pPr marL="185738" indent="-185738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補助教材        　「入門テキスト安全学」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　　　　　　　　　　著者：向殿政男 出版：東洋経済新報社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261258" y="6986756"/>
            <a:ext cx="126188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ja-JP" altLang="en-US" b="1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講義情報</a:t>
            </a:r>
            <a:endParaRPr lang="en-US" altLang="ja-JP" b="1" spc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61258" y="262244"/>
            <a:ext cx="1261884" cy="369332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ja-JP" altLang="en-US" b="1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講義内容</a:t>
            </a:r>
            <a:endParaRPr lang="en-US" altLang="ja-JP" b="1" spc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652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110</Words>
  <Application>Microsoft Office PowerPoint</Application>
  <PresentationFormat>A4 210 x 297 mm</PresentationFormat>
  <Paragraphs>63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Company>NTTデータ経営研究所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小山 裕佳</dc:creator>
  <cp:lastModifiedBy>masao</cp:lastModifiedBy>
  <cp:revision>10</cp:revision>
  <dcterms:created xsi:type="dcterms:W3CDTF">2017-03-09T13:34:16Z</dcterms:created>
  <dcterms:modified xsi:type="dcterms:W3CDTF">2017-03-09T23:22:30Z</dcterms:modified>
</cp:coreProperties>
</file>